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9" r:id="rId2"/>
    <p:sldId id="270" r:id="rId3"/>
    <p:sldId id="260" r:id="rId4"/>
    <p:sldId id="271" r:id="rId5"/>
    <p:sldId id="273" r:id="rId6"/>
    <p:sldId id="261" r:id="rId7"/>
    <p:sldId id="264" r:id="rId8"/>
    <p:sldId id="268" r:id="rId9"/>
    <p:sldId id="267" r:id="rId10"/>
    <p:sldId id="266" r:id="rId11"/>
    <p:sldId id="269" r:id="rId12"/>
    <p:sldId id="274" r:id="rId13"/>
    <p:sldId id="276" r:id="rId14"/>
    <p:sldId id="275" r:id="rId15"/>
    <p:sldId id="277" r:id="rId16"/>
    <p:sldId id="278" r:id="rId17"/>
    <p:sldId id="280" r:id="rId18"/>
    <p:sldId id="279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BB3FF-9CAC-4F04-BEE9-C32881FBD341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DF96D-81FE-4EC0-A66D-F759DB62E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DF96D-81FE-4EC0-A66D-F759DB62E6B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942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09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95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778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36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21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17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26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54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47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06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fons.ru/pic/201405/2560x1600/2fons.ru-7609.jpg" TargetMode="External"/><Relationship Id="rId7" Type="http://schemas.openxmlformats.org/officeDocument/2006/relationships/hyperlink" Target="http://www.playcast.ru/uploads/2015/10/31/15680208.jpg" TargetMode="External"/><Relationship Id="rId2" Type="http://schemas.openxmlformats.org/officeDocument/2006/relationships/hyperlink" Target="https://im2-tub-ru.yandex.net/i?id=6d2c4fcb4ca8b69c616ae4b5c4c5ac01&amp;n=33&amp;h=215&amp;w=21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rasfun.ru/images/2014/11/aad29_00000436.jpg" TargetMode="External"/><Relationship Id="rId5" Type="http://schemas.openxmlformats.org/officeDocument/2006/relationships/hyperlink" Target="http://333v.ru/uploads/43/43353b08881bbaadb5ce4b5a22f3d17e.jpg" TargetMode="External"/><Relationship Id="rId4" Type="http://schemas.openxmlformats.org/officeDocument/2006/relationships/hyperlink" Target="http://www.playcast.ru/uploads/2012/08/04/3623621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74;&#1080;&#1076;&#1077;&#1086;/&#1082;&#1072;&#1090;&#1103;.avi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74;&#1080;&#1076;&#1077;&#1086;/&#1089;&#1074;&#1077;&#1090;&#1072;&#1102;&#1083;&#1103;.avi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340768"/>
            <a:ext cx="6298977" cy="936104"/>
          </a:xfrm>
        </p:spPr>
        <p:txBody>
          <a:bodyPr/>
          <a:lstStyle/>
          <a:p>
            <a:r>
              <a:rPr lang="ru-RU" sz="1800" u="sng" kern="0" dirty="0">
                <a:solidFill>
                  <a:srgbClr val="FF0000"/>
                </a:solidFill>
                <a:latin typeface="Times New Roman"/>
                <a:cs typeface="Arial" pitchFamily="34" charset="0"/>
              </a:rPr>
              <a:t>Всероссийский сетевой проект  </a:t>
            </a:r>
            <a:r>
              <a:rPr lang="ru-RU" sz="1800" u="sng" kern="0" dirty="0" smtClean="0">
                <a:solidFill>
                  <a:srgbClr val="FF0000"/>
                </a:solidFill>
                <a:latin typeface="Times New Roman"/>
                <a:cs typeface="Arial" pitchFamily="34" charset="0"/>
              </a:rPr>
              <a:t/>
            </a:r>
            <a:br>
              <a:rPr lang="ru-RU" sz="1800" u="sng" kern="0" dirty="0" smtClean="0">
                <a:solidFill>
                  <a:srgbClr val="FF0000"/>
                </a:solidFill>
                <a:latin typeface="Times New Roman"/>
                <a:cs typeface="Arial" pitchFamily="34" charset="0"/>
              </a:rPr>
            </a:br>
            <a:r>
              <a:rPr lang="ru-RU" sz="1800" u="sng" kern="0" dirty="0" smtClean="0">
                <a:solidFill>
                  <a:srgbClr val="FF0000"/>
                </a:solidFill>
                <a:latin typeface="Times New Roman"/>
                <a:cs typeface="Arial" pitchFamily="34" charset="0"/>
              </a:rPr>
              <a:t>«Унылая пора! Очей очарованье!»</a:t>
            </a:r>
            <a:r>
              <a:rPr lang="ru-RU" sz="1800" u="sng" dirty="0">
                <a:solidFill>
                  <a:srgbClr val="FF0000"/>
                </a:solidFill>
              </a:rPr>
              <a:t/>
            </a:r>
            <a:br>
              <a:rPr lang="ru-RU" sz="1800" u="sng" dirty="0">
                <a:solidFill>
                  <a:srgbClr val="FF0000"/>
                </a:solidFill>
              </a:rPr>
            </a:br>
            <a:endParaRPr lang="ru-RU" sz="1800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3068960"/>
            <a:ext cx="6264696" cy="2736304"/>
          </a:xfrm>
        </p:spPr>
        <p:txBody>
          <a:bodyPr/>
          <a:lstStyle/>
          <a:p>
            <a:pPr lvl="0" algn="ctr" eaLnBrk="1" hangingPunct="1">
              <a:spcBef>
                <a:spcPct val="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Arial" pitchFamily="34" charset="0"/>
              </a:rPr>
              <a:t>Команда </a:t>
            </a:r>
            <a:r>
              <a:rPr lang="ru-RU" sz="24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Arial" pitchFamily="34" charset="0"/>
              </a:rPr>
              <a:t>«Второклашки»</a:t>
            </a:r>
            <a:endParaRPr lang="ru-RU" sz="24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Arial" pitchFamily="34" charset="0"/>
            </a:endParaRPr>
          </a:p>
          <a:p>
            <a:pPr lvl="0" algn="ctr" eaLnBrk="1" hangingPunct="1">
              <a:spcBef>
                <a:spcPct val="0"/>
              </a:spcBef>
              <a:defRPr/>
            </a:pPr>
            <a:r>
              <a:rPr lang="ru-RU" sz="2400" kern="0" dirty="0">
                <a:solidFill>
                  <a:schemeClr val="tx1"/>
                </a:solidFill>
                <a:latin typeface="Times New Roman"/>
                <a:cs typeface="Arial" pitchFamily="34" charset="0"/>
              </a:rPr>
              <a:t>(ученики 2 </a:t>
            </a:r>
            <a:r>
              <a:rPr lang="ru-RU" sz="2400" kern="0" dirty="0" smtClean="0">
                <a:solidFill>
                  <a:schemeClr val="tx1"/>
                </a:solidFill>
                <a:latin typeface="Times New Roman"/>
                <a:cs typeface="Arial" pitchFamily="34" charset="0"/>
              </a:rPr>
              <a:t>класса</a:t>
            </a:r>
            <a:r>
              <a:rPr lang="ru-RU" sz="2400" kern="0" dirty="0">
                <a:solidFill>
                  <a:schemeClr val="tx1"/>
                </a:solidFill>
                <a:latin typeface="Times New Roman"/>
                <a:cs typeface="Arial" pitchFamily="34" charset="0"/>
              </a:rPr>
              <a:t>)</a:t>
            </a:r>
          </a:p>
          <a:p>
            <a:pPr lvl="0" algn="ctr" eaLnBrk="1" hangingPunct="1">
              <a:spcBef>
                <a:spcPct val="0"/>
              </a:spcBef>
              <a:defRPr/>
            </a:pPr>
            <a:r>
              <a:rPr lang="ru-RU" sz="2400" kern="0" dirty="0">
                <a:solidFill>
                  <a:schemeClr val="tx1"/>
                </a:solidFill>
                <a:latin typeface="Times New Roman"/>
                <a:cs typeface="Arial" pitchFamily="34" charset="0"/>
              </a:rPr>
              <a:t>МБОУ «Верховажская средняя школа им. Я.Я. Кремлёва», Вологодской области</a:t>
            </a:r>
          </a:p>
          <a:p>
            <a:pPr lvl="0" algn="ctr" eaLnBrk="1" hangingPunct="1">
              <a:spcBef>
                <a:spcPct val="0"/>
              </a:spcBef>
              <a:defRPr/>
            </a:pPr>
            <a:endParaRPr lang="ru-RU" sz="2400" kern="0" dirty="0">
              <a:solidFill>
                <a:schemeClr val="tx1"/>
              </a:solidFill>
              <a:latin typeface="Times New Roman"/>
              <a:cs typeface="Arial" pitchFamily="34" charset="0"/>
            </a:endParaRPr>
          </a:p>
          <a:p>
            <a:pPr lvl="0" algn="ctr" eaLnBrk="1" hangingPunct="1">
              <a:spcBef>
                <a:spcPct val="0"/>
              </a:spcBef>
              <a:defRPr/>
            </a:pPr>
            <a:r>
              <a:rPr lang="ru-RU" sz="2400" kern="0" dirty="0">
                <a:solidFill>
                  <a:schemeClr val="tx1"/>
                </a:solidFill>
                <a:latin typeface="Times New Roman"/>
                <a:cs typeface="Arial" pitchFamily="34" charset="0"/>
              </a:rPr>
              <a:t>Руководитель: </a:t>
            </a:r>
            <a:r>
              <a:rPr lang="ru-RU" kern="0" dirty="0" smtClean="0">
                <a:solidFill>
                  <a:schemeClr val="tx1"/>
                </a:solidFill>
                <a:latin typeface="Times New Roman"/>
                <a:cs typeface="Arial" pitchFamily="34" charset="0"/>
              </a:rPr>
              <a:t>Васендина Светлана </a:t>
            </a:r>
            <a:r>
              <a:rPr lang="ru-RU" kern="0" dirty="0">
                <a:solidFill>
                  <a:schemeClr val="tx1"/>
                </a:solidFill>
                <a:latin typeface="Times New Roman"/>
                <a:cs typeface="Arial" pitchFamily="34" charset="0"/>
              </a:rPr>
              <a:t>Александровна</a:t>
            </a:r>
            <a:r>
              <a:rPr lang="ru-RU" sz="2400" kern="0" dirty="0">
                <a:solidFill>
                  <a:schemeClr val="tx1"/>
                </a:solidFill>
                <a:latin typeface="Times New Roman"/>
                <a:cs typeface="Arial" pitchFamily="34" charset="0"/>
              </a:rPr>
              <a:t>, учитель начальных </a:t>
            </a:r>
            <a:r>
              <a:rPr lang="ru-RU" sz="2400" kern="0" dirty="0" smtClean="0">
                <a:solidFill>
                  <a:schemeClr val="tx1"/>
                </a:solidFill>
                <a:latin typeface="Times New Roman"/>
                <a:cs typeface="Arial" pitchFamily="34" charset="0"/>
              </a:rPr>
              <a:t>классов</a:t>
            </a:r>
            <a:endParaRPr lang="ru-RU" sz="2400" kern="0" dirty="0">
              <a:solidFill>
                <a:schemeClr val="tx1"/>
              </a:solidFill>
              <a:latin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15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6484" y="836712"/>
            <a:ext cx="5400600" cy="1353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Он с листочками играет,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Вверх и вниз их поднимает!</a:t>
            </a:r>
          </a:p>
        </p:txBody>
      </p:sp>
      <p:pic>
        <p:nvPicPr>
          <p:cNvPr id="3" name="Рисунок 2" descr="http://www.playcast.ru/uploads/2015/10/31/1568020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780929"/>
            <a:ext cx="3672408" cy="26983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97717" y="5479255"/>
            <a:ext cx="14765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</a:p>
        </p:txBody>
      </p:sp>
    </p:spTree>
    <p:extLst>
      <p:ext uri="{BB962C8B-B14F-4D97-AF65-F5344CB8AC3E}">
        <p14:creationId xmlns:p14="http://schemas.microsoft.com/office/powerpoint/2010/main" val="99493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5382344" cy="274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Летом он грибной бывает,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 осенью он затяжной.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Ещё он лужи оставляет,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Угадайте, кто такой?</a:t>
            </a:r>
          </a:p>
        </p:txBody>
      </p:sp>
      <p:pic>
        <p:nvPicPr>
          <p:cNvPr id="3" name="Рисунок 2" descr="http://www.playcast.ru/uploads/2012/08/04/3623621.gi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484" y="3392012"/>
            <a:ext cx="3447692" cy="23146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595209" y="5589240"/>
            <a:ext cx="16742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</a:t>
            </a:r>
          </a:p>
        </p:txBody>
      </p:sp>
    </p:spTree>
    <p:extLst>
      <p:ext uri="{BB962C8B-B14F-4D97-AF65-F5344CB8AC3E}">
        <p14:creationId xmlns:p14="http://schemas.microsoft.com/office/powerpoint/2010/main" val="55829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66917"/>
            <a:ext cx="3572053" cy="2524384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" name="Рисунок 2" descr="C:\Users\user.D06001\Pictures\2016-10-19 катя\катя 001.BMP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254026" y="828909"/>
            <a:ext cx="2524383" cy="3600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4" name="Рисунок 3" descr="C:\Users\user.D06001\Pictures\2016-10-19 арина\арина 001.BMP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487137" y="3481521"/>
            <a:ext cx="2257048" cy="3398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971337" y="1352002"/>
            <a:ext cx="1479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Васендина Юлия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06782" y="1366917"/>
            <a:ext cx="1917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Волокитина Екатерина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916386" y="4005064"/>
            <a:ext cx="1594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Дербина</a:t>
            </a:r>
            <a:r>
              <a:rPr lang="ru-RU" sz="1400" dirty="0" smtClean="0"/>
              <a:t> Светлана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15796" y="438286"/>
            <a:ext cx="49997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  <a:hlinkClick r:id="" action="ppaction://noaction"/>
              </a:rPr>
              <a:t>4 этап «Осень в моём селе»</a:t>
            </a:r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/>
            </a:r>
            <a:b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9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3009201221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4374"/>
            <a:ext cx="6840760" cy="513057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0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3009201221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617146" cy="496286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3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090920122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24836"/>
            <a:ext cx="6696744" cy="502255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17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ользователь\Desktop\SAM_15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768752" cy="468052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4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SAM_02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738045" cy="505353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7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1410201221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624737" cy="4968552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55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9210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                 Интернет-источники.  </a:t>
            </a: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im2-tub-ru.yandex.net/i?id=6d2c4fcb4ca8b69c616ae4b5c4c5ac01&amp;n=33&amp;h=215&amp;w=214</a:t>
            </a:r>
            <a:r>
              <a:rPr lang="ru-RU" dirty="0" smtClean="0"/>
              <a:t> – картинка осеннего листочка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24203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C:\Users\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Пользователь\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Downloads\fokina_l._p._shablony_prezentatsiy_osen-shkolnaya_pora.zip\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Фокина Л. П. </a:t>
            </a:r>
            <a:r>
              <a:rPr lang="ru-RU" dirty="0"/>
              <a:t>Шаблоны презентаций Осень-школьная </a:t>
            </a:r>
            <a:r>
              <a:rPr lang="ru-RU" dirty="0" smtClean="0"/>
              <a:t>пора</a:t>
            </a:r>
          </a:p>
          <a:p>
            <a:r>
              <a:rPr lang="ru-RU" u="sng" dirty="0">
                <a:hlinkClick r:id="rId3"/>
              </a:rPr>
              <a:t>http://</a:t>
            </a:r>
            <a:r>
              <a:rPr lang="ru-RU" u="sng" dirty="0" smtClean="0">
                <a:hlinkClick r:id="rId3"/>
              </a:rPr>
              <a:t>www.2fons.ru/pic/201405/2560x1600/2fons.ru-7609.jpg</a:t>
            </a:r>
            <a:r>
              <a:rPr lang="ru-RU" u="sng" dirty="0" smtClean="0"/>
              <a:t> - </a:t>
            </a:r>
            <a:r>
              <a:rPr lang="ru-RU" dirty="0" smtClean="0"/>
              <a:t>иней</a:t>
            </a:r>
            <a:endParaRPr lang="ru-RU" dirty="0"/>
          </a:p>
          <a:p>
            <a:r>
              <a:rPr lang="ru-RU" u="sng" dirty="0">
                <a:hlinkClick r:id="rId4"/>
              </a:rPr>
              <a:t>http://www.playcast.ru/uploads/2012/08/04/3623621.gif</a:t>
            </a:r>
            <a:r>
              <a:rPr lang="ru-RU" dirty="0"/>
              <a:t> - дождь</a:t>
            </a:r>
          </a:p>
          <a:p>
            <a:r>
              <a:rPr lang="ru-RU" u="sng" dirty="0">
                <a:hlinkClick r:id="rId5"/>
              </a:rPr>
              <a:t>http://333v.ru/uploads/43/43353b08881bbaadb5ce4b5a22f3d17e.jpg</a:t>
            </a:r>
            <a:r>
              <a:rPr lang="ru-RU" dirty="0"/>
              <a:t> - листопад</a:t>
            </a:r>
          </a:p>
          <a:p>
            <a:r>
              <a:rPr lang="ru-RU" u="sng" dirty="0">
                <a:hlinkClick r:id="rId6"/>
              </a:rPr>
              <a:t>http://www.krasfun.ru/images/2014/11/aad29_00000436.jpg</a:t>
            </a:r>
            <a:r>
              <a:rPr lang="ru-RU" dirty="0"/>
              <a:t> - косяк</a:t>
            </a:r>
          </a:p>
          <a:p>
            <a:r>
              <a:rPr lang="ru-RU" u="sng" dirty="0">
                <a:hlinkClick r:id="rId7"/>
              </a:rPr>
              <a:t>http://www.playcast.ru/uploads/2015/10/31/15680208.jpg</a:t>
            </a:r>
            <a:r>
              <a:rPr lang="ru-RU" dirty="0"/>
              <a:t> - ветер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268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8928992" cy="3890863"/>
          </a:xfrm>
        </p:spPr>
        <p:txBody>
          <a:bodyPr/>
          <a:lstStyle/>
          <a:p>
            <a:pPr marL="342900" lvl="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1 этап </a:t>
            </a:r>
            <a:r>
              <a:rPr lang="ru-RU" sz="3200" u="sng" kern="0" dirty="0" smtClean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«Наша осень»</a:t>
            </a: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  </a:t>
            </a: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 2 этап </a:t>
            </a:r>
            <a:r>
              <a:rPr lang="ru-RU" sz="3200" u="sng" kern="0" dirty="0" smtClean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«Унылая пора! Очей очарованье…»</a:t>
            </a: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  </a:t>
            </a: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 3 этап </a:t>
            </a:r>
            <a:r>
              <a:rPr lang="ru-RU" sz="3200" u="sng" kern="0" dirty="0" smtClean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«Интересный факт»</a:t>
            </a: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>   </a:t>
            </a:r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  <a:hlinkClick r:id="" action="ppaction://noaction"/>
              </a:rPr>
              <a:t>4 этап </a:t>
            </a:r>
            <a:r>
              <a:rPr lang="ru-RU" sz="3200" kern="0" dirty="0" smtClean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  <a:hlinkClick r:id="" action="ppaction://noaction"/>
              </a:rPr>
              <a:t>«Осень в моём селе»</a:t>
            </a:r>
            <a: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3200" kern="0" dirty="0">
                <a:solidFill>
                  <a:srgbClr val="F79646">
                    <a:lumMod val="50000"/>
                  </a:srgb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3200" kern="0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br>
              <a:rPr lang="ru-RU" sz="3200" kern="0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805264"/>
            <a:ext cx="6400800" cy="7444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04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093788"/>
            <a:ext cx="5938837" cy="46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47667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>1 этап «Наша осень»</a:t>
            </a:r>
            <a:b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16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690921"/>
              </p:ext>
            </p:extLst>
          </p:nvPr>
        </p:nvGraphicFramePr>
        <p:xfrm>
          <a:off x="1259632" y="1628800"/>
          <a:ext cx="8229600" cy="3657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﻿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1556792"/>
            <a:ext cx="7848872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Осень – красивая, переменчивая и нескучная пора. Многие</a:t>
            </a:r>
            <a:r>
              <a:rPr kumimoji="0" lang="ru-RU" alt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поэты по-разному описывают это прекрасное время года.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Послушайте, как звучит о</a:t>
            </a:r>
            <a:r>
              <a:rPr kumimoji="0" lang="ru-RU" alt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дно из известных произведений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А.С.Пушкина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«Унылая пора!</a:t>
            </a:r>
            <a:r>
              <a:rPr kumimoji="0" lang="ru-RU" alt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Очей очарованье…»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http://foneyes.ru/img/picture/Jun/11/5f73457fd8f44d34439af5e01e7b4ec2/4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16089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479574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>2 этап «Унылая пора! </a:t>
            </a:r>
            <a:r>
              <a:rPr lang="en-US" sz="3200" u="sng" kern="0" dirty="0" smtClean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>             </a:t>
            </a:r>
            <a:r>
              <a:rPr lang="ru-RU" sz="3200" u="sng" kern="0" dirty="0" smtClean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>Очей </a:t>
            </a:r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>очарованье…»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36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 вот так мы представляем осень в своих стихах и прозе.</a:t>
            </a:r>
            <a:endParaRPr lang="ru-RU" dirty="0"/>
          </a:p>
        </p:txBody>
      </p:sp>
      <p:pic>
        <p:nvPicPr>
          <p:cNvPr id="4" name="Picture 3" descr="http://foneyes.ru/img/picture/Jun/11/5f73457fd8f44d34439af5e01e7b4ec2/4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16089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1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06084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составили загадки,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сумейте разгадать.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года без запинки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 сможете назвать!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739423"/>
            <a:ext cx="53640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  <a:t>3 этап «Интересный факт»</a:t>
            </a:r>
            <a:br>
              <a:rPr lang="ru-RU" sz="3200" u="sng" kern="0" dirty="0">
                <a:solidFill>
                  <a:srgbClr val="F79646">
                    <a:lumMod val="50000"/>
                  </a:srgbClr>
                </a:solidFill>
                <a:latin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4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4762" y="764704"/>
            <a:ext cx="5166320" cy="2696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Разноцветный дождь идёт,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Где и что не разберёт.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Этот дождик непростой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Ковер оставит нам с тобой!</a:t>
            </a:r>
          </a:p>
        </p:txBody>
      </p:sp>
      <p:pic>
        <p:nvPicPr>
          <p:cNvPr id="4" name="Рисунок 3" descr="http://333v.ru/uploads/43/43353b08881bbaadb5ce4b5a22f3d17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3168352" cy="21602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317160" y="5589240"/>
            <a:ext cx="25015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листопад</a:t>
            </a:r>
          </a:p>
        </p:txBody>
      </p:sp>
    </p:spTree>
    <p:extLst>
      <p:ext uri="{BB962C8B-B14F-4D97-AF65-F5344CB8AC3E}">
        <p14:creationId xmlns:p14="http://schemas.microsoft.com/office/powerpoint/2010/main" val="368422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92696"/>
            <a:ext cx="4572000" cy="26968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юг гуси полетели,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утки выстроились так.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Интересная «фигура»,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 называется - …..</a:t>
            </a:r>
          </a:p>
        </p:txBody>
      </p:sp>
      <p:pic>
        <p:nvPicPr>
          <p:cNvPr id="3" name="Рисунок 2" descr="http://www.krasfun.ru/images/2014/11/aad29_0000043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136" y="3389588"/>
            <a:ext cx="3384376" cy="21996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5517232"/>
            <a:ext cx="15101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косяк</a:t>
            </a:r>
          </a:p>
        </p:txBody>
      </p:sp>
    </p:spTree>
    <p:extLst>
      <p:ext uri="{BB962C8B-B14F-4D97-AF65-F5344CB8AC3E}">
        <p14:creationId xmlns:p14="http://schemas.microsoft.com/office/powerpoint/2010/main" val="134549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340" y="1052736"/>
            <a:ext cx="4572000" cy="13077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Снега нет, кругом бело,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Это что за полотно?</a:t>
            </a:r>
          </a:p>
        </p:txBody>
      </p:sp>
      <p:pic>
        <p:nvPicPr>
          <p:cNvPr id="3" name="Рисунок 2" descr="http://www.2fons.ru/pic/201405/2560x1600/2fons.ru-760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012247"/>
            <a:ext cx="3541142" cy="24769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902926" y="5476084"/>
            <a:ext cx="13388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иней</a:t>
            </a:r>
          </a:p>
        </p:txBody>
      </p:sp>
    </p:spTree>
    <p:extLst>
      <p:ext uri="{BB962C8B-B14F-4D97-AF65-F5344CB8AC3E}">
        <p14:creationId xmlns:p14="http://schemas.microsoft.com/office/powerpoint/2010/main" val="415626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2_Тема Office">
  <a:themeElements>
    <a:clrScheme name="Другая 3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268</Words>
  <Application>Microsoft Office PowerPoint</Application>
  <PresentationFormat>Экран (4:3)</PresentationFormat>
  <Paragraphs>53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2_Тема Office</vt:lpstr>
      <vt:lpstr>Всероссийский сетевой проект   «Унылая пора! Очей очарованье!» </vt:lpstr>
      <vt:lpstr>1 этап «Наша осень»    2 этап «Унылая пора! Очей очарованье…»    3 этап «Интересный факт»    4 этап «Осень в моём селе»   </vt:lpstr>
      <vt:lpstr>Презентация PowerPoint</vt:lpstr>
      <vt:lpstr>Презентация PowerPoint</vt:lpstr>
      <vt:lpstr>А вот так мы представляем осень в своих стихах и прозе.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25</cp:revision>
  <dcterms:created xsi:type="dcterms:W3CDTF">2016-10-16T07:50:37Z</dcterms:created>
  <dcterms:modified xsi:type="dcterms:W3CDTF">2016-10-25T10:45:59Z</dcterms:modified>
</cp:coreProperties>
</file>